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18E6B-3999-8EE4-AD39-ED0EC743FA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961BFA-54BA-FF67-A644-8C31EFE4D2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C52D9-F209-3C28-0ED5-143E6335B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1B7FE-FA9E-AFDF-5C13-560ACF536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A3D2D-A645-63D9-D8BA-16380B115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62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D95D6-289C-6E3B-0EB3-FCB6C3F6A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E5D6D-42C5-4FB6-DCA3-353AD50FD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EF4A6-BFBD-022F-40F6-1D38DCE0D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467B0-12DA-8625-A4A7-94019B972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C62A9-EF47-AA8F-EC35-E72F54F80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926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2AF16F-BD8B-D900-9FEC-BCA8A777D2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42009F-7BE8-2E60-17BD-EB2C279AD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C1575-AE49-4FD3-1BBB-ABC348FA5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1A619-9B1A-4D2E-C40B-A8E7AD8AC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2F43F-D011-B19A-A33F-8F159185B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898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E94AE-1166-5E0C-6895-07DEDC906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FCABD-8BD9-B203-EFC3-7B4A85523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2C000-5728-D45D-EAB5-7B7FF474D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BC08C-08A8-09F3-E9CF-EA73555A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1B150-CB8F-43D3-C5F4-140113AB7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324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79474-34F9-E8BA-54D0-81FB6EFD6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D3A40C-C4A6-4CCB-9D19-C5DF54FF33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C7E52-0165-9250-8EA0-13354BE00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A5064-C76C-314E-0AEA-AAA0810B2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0B2EB-8932-507E-541E-A0EE86C21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0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062DB-4AD1-B7BF-3716-2C5B678FC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FEB96-40FE-433E-FE4D-EDBC15198B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1E09F2-B15E-ED9F-CCAE-9938C32F1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3170FF-620B-0E36-7F9F-F5A96400B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245172-A44B-4F6E-2EEE-1D69E2F28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4B0974-0146-6134-7126-8876CC5C2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9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E8CA5-28A7-1A94-E240-7D5CAF812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DFF274-DCC3-2DED-2E75-8FD77C3A2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05A96-D06E-5C7A-5AFB-BC7033C4B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68080E-8D6D-FE93-6585-1D7C88C9D9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DAD38-6D48-683E-8D4C-DBB80F04DA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14221B-D90B-05CB-C8B7-E1D711C42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97FC53-728C-FBD6-521B-9BAA615E0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2E3B7-3A2B-1518-42FF-FA09B69A1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007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FE9C1-C453-E7E3-6152-67860CDDF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3FAA4A-FABE-37E7-1A4D-6508D284A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3838B0-74D4-887A-37DB-76DF4DE60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AACB18-C838-CCDB-B624-0FE5E7A0C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82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F677FF-0BEB-3FDC-48EA-6A48F1591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459E16-3595-EE68-5CF7-973B8F5DF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E5DD43-1F3D-AD36-FD07-61771BED8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841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87B5F-5F9F-A8A3-540E-EEC2779F6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34275-0F6E-3008-9982-F46D9B5F0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485FB5-658A-11BA-E2E1-45201F38F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26CD3-CB7A-D286-7F23-419ACF2C7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AAA722-EE8B-E14B-BE39-C98BCC6D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93C3C-6042-CF02-C64B-A8FB13AB1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646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E7F66-A4AC-3256-3405-C4C41C6B9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22605E-F9D8-E211-9070-A71C2389A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97A07-AB3B-062C-A5E8-F9841395E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489514-CF76-D807-6203-7082EF49A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E8A1D0-7C77-725D-535F-63BCF96D5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D42154-2D57-88DD-7473-47664294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716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829A58-7944-C61E-F946-2E5ABFF57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9D0D5-0466-44AA-D974-8C94C3FAE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15A81-5F6A-3660-85DC-94FC2C2205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EB3CEF-8504-4B35-B05B-C927942526CA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FE89C-474B-31F5-CFD8-24BD6FD0C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F3858-D988-6326-D942-65A00EC230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D0F487-9C11-4AA5-9292-2E1F52B561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53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313FC51-B2A6-91E0-D7F9-2CE7DD34E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51" y="563052"/>
            <a:ext cx="4023360" cy="87921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Player Bicycle Prefab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E53337-3949-4E8C-EAF1-8FA9CABA6370}"/>
              </a:ext>
            </a:extLst>
          </p:cNvPr>
          <p:cNvSpPr txBox="1"/>
          <p:nvPr/>
        </p:nvSpPr>
        <p:spPr>
          <a:xfrm>
            <a:off x="6668160" y="479076"/>
            <a:ext cx="67374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License agreement - Standard Unity Asset Store EULA</a:t>
            </a:r>
          </a:p>
          <a:p>
            <a:r>
              <a:rPr lang="en-US" dirty="0"/>
              <a:t>License type - Single Entity</a:t>
            </a:r>
          </a:p>
          <a:p>
            <a:r>
              <a:rPr lang="en-US" dirty="0"/>
              <a:t>File size - 7 KB</a:t>
            </a:r>
          </a:p>
          <a:p>
            <a:r>
              <a:rPr lang="en-US" dirty="0"/>
              <a:t>Latest release date - 4/15/2024</a:t>
            </a:r>
          </a:p>
          <a:p>
            <a:r>
              <a:rPr lang="en-US" dirty="0"/>
              <a:t>Original Unity version – 2022.3.17f1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756D30-8816-348C-6912-C6A0FE170267}"/>
              </a:ext>
            </a:extLst>
          </p:cNvPr>
          <p:cNvSpPr txBox="1"/>
          <p:nvPr/>
        </p:nvSpPr>
        <p:spPr>
          <a:xfrm>
            <a:off x="6802662" y="2204642"/>
            <a:ext cx="41981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player bicycle prefab is meant to be used as a playable characters in your game. It is configured by default to move with the keys “</a:t>
            </a:r>
            <a:r>
              <a:rPr lang="en-US" dirty="0" err="1"/>
              <a:t>wasd</a:t>
            </a:r>
            <a:r>
              <a:rPr lang="en-US" dirty="0"/>
              <a:t>” or the arrow keys. Driving around will update the sprite to display a semi 3D animation while also giving the feel of a player of driving around a bicycle with physics.</a:t>
            </a:r>
          </a:p>
        </p:txBody>
      </p:sp>
      <p:pic>
        <p:nvPicPr>
          <p:cNvPr id="14" name="2024-04-15_05-22-27">
            <a:hlinkClick r:id="" action="ppaction://media"/>
            <a:extLst>
              <a:ext uri="{FF2B5EF4-FFF2-40B4-BE49-F238E27FC236}">
                <a16:creationId xmlns:a16="http://schemas.microsoft.com/office/drawing/2014/main" id="{F979AB01-3A0E-8D72-FE74-6946F1A716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751" y="2603240"/>
            <a:ext cx="6203358" cy="348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446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6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30DF5AC5-F934-00AF-0BBF-6BFEE2DB7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567" y="110420"/>
            <a:ext cx="6176865" cy="663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032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94</Words>
  <Application>Microsoft Office PowerPoint</Application>
  <PresentationFormat>Widescreen</PresentationFormat>
  <Paragraphs>7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Player Bicycle Prefab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Ghost Prefab</dc:title>
  <dc:creator>Dylan Thompson</dc:creator>
  <cp:lastModifiedBy>Shepard, Aiden (shep8121@vandals.uidaho.edu)</cp:lastModifiedBy>
  <cp:revision>2</cp:revision>
  <dcterms:created xsi:type="dcterms:W3CDTF">2024-04-13T03:49:36Z</dcterms:created>
  <dcterms:modified xsi:type="dcterms:W3CDTF">2024-04-15T18:52:52Z</dcterms:modified>
</cp:coreProperties>
</file>

<file path=docProps/thumbnail.jpeg>
</file>